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5" r:id="rId2"/>
    <p:sldId id="376" r:id="rId3"/>
    <p:sldId id="377" r:id="rId4"/>
    <p:sldId id="378" r:id="rId5"/>
    <p:sldId id="379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95B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64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5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Interior Walls</a:t>
            </a:r>
            <a:endParaRPr lang="en-US" sz="5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98450" y="5181600"/>
            <a:ext cx="8589962" cy="1465542"/>
          </a:xfrm>
          <a:prstGeom prst="rect">
            <a:avLst/>
          </a:prstGeom>
          <a:solidFill>
            <a:srgbClr val="95B85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Benefits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defTabSz="820738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IMPROVEMENT: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Provide walls</a:t>
            </a:r>
          </a:p>
          <a:p>
            <a:pPr defTabSz="820738"/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DURABILITY: 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Walls should last &gt;10 years given normal use</a:t>
            </a:r>
          </a:p>
          <a:p>
            <a:pPr defTabSz="820738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SUSTAINABILITY: 	Simple design, use available materials, easily repaired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defTabSz="820738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COST:			No added cost for HCS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159750" cy="11885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Background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 The 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Peltan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Christian School in Haiti currently has only one large room. This presents two problems:</a:t>
            </a:r>
          </a:p>
          <a:p>
            <a:pPr defTabSz="820738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  The Haitian government requires schools to have classrooms</a:t>
            </a:r>
          </a:p>
          <a:p>
            <a:pPr defTabSz="820738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 Classes distract each other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2637186"/>
            <a:ext cx="4086225" cy="25427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Objectives:</a:t>
            </a:r>
          </a:p>
          <a:p>
            <a:pPr marL="342900" indent="-342900" defTabSz="820738">
              <a:buFont typeface="Arial" pitchFamily="34" charset="0"/>
              <a:buChar char="•"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Evaluate needs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Chose wall type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Evaluate wall cost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Develop wall plans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Execute wall construction</a:t>
            </a: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0941" name="Rectangle 13"/>
          <p:cNvSpPr>
            <a:spLocks noChangeArrowheads="1"/>
          </p:cNvSpPr>
          <p:nvPr/>
        </p:nvSpPr>
        <p:spPr bwMode="auto">
          <a:xfrm>
            <a:off x="4909785" y="2284016"/>
            <a:ext cx="3627118" cy="2733039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8818562" y="6492875"/>
            <a:ext cx="325438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437078"/>
            <a:ext cx="3235888" cy="24269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5334000" y="1"/>
            <a:ext cx="3810000" cy="6857999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Slide Number Placeholder 22"/>
          <p:cNvSpPr txBox="1">
            <a:spLocks/>
          </p:cNvSpPr>
          <p:nvPr/>
        </p:nvSpPr>
        <p:spPr>
          <a:xfrm>
            <a:off x="8818562" y="6492875"/>
            <a:ext cx="3254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4800" y="1505397"/>
            <a:ext cx="50292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0738"/>
            <a:r>
              <a:rPr lang="en-US" sz="24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Needs: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Divide 24’ x 48’ room into 4 classrooms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Easily movable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, open hall or classroom setup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Low cost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Withstand some tipping force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Block vision and some sound between rooms</a:t>
            </a:r>
            <a:endParaRPr lang="en-US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defTabSz="820738">
              <a:buFont typeface="Arial" pitchFamily="34" charset="0"/>
              <a:buChar char="•"/>
            </a:pPr>
            <a:endParaRPr lang="en-US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" y="3876774"/>
            <a:ext cx="51816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0738"/>
            <a:r>
              <a:rPr lang="en-US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Solutions:</a:t>
            </a:r>
            <a:endParaRPr lang="en-US" sz="2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Pre-</a:t>
            </a:r>
            <a:r>
              <a:rPr lang="en-US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fabed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folding with slider track 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Hanging wall segments, hook onto rafters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Freestanding segments with a large base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Rolling walls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Cabinet walls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Accordion walls</a:t>
            </a:r>
          </a:p>
          <a:p>
            <a:pPr marL="285750" indent="-285750" defTabSz="820738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“+” pattern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4" t="27132" r="23920" b="15946"/>
          <a:stretch/>
        </p:blipFill>
        <p:spPr bwMode="auto">
          <a:xfrm>
            <a:off x="5646509" y="152400"/>
            <a:ext cx="3268891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4" t="4660" r="11106"/>
          <a:stretch/>
        </p:blipFill>
        <p:spPr>
          <a:xfrm>
            <a:off x="5562600" y="2057400"/>
            <a:ext cx="1020417" cy="1876851"/>
          </a:xfrm>
          <a:prstGeom prst="rect">
            <a:avLst/>
          </a:prstGeom>
        </p:spPr>
      </p:pic>
      <p:pic>
        <p:nvPicPr>
          <p:cNvPr id="1028" name="Picture 4" descr="C:\Users\dbell2\Desktop\room divider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5" r="43477" b="19618"/>
          <a:stretch/>
        </p:blipFill>
        <p:spPr bwMode="auto">
          <a:xfrm>
            <a:off x="7467600" y="3886200"/>
            <a:ext cx="157700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bell2\Desktop\walnut-room-divider-kob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4" t="7672" r="15025" b="9306"/>
          <a:stretch/>
        </p:blipFill>
        <p:spPr bwMode="auto">
          <a:xfrm>
            <a:off x="6858000" y="1958009"/>
            <a:ext cx="1510747" cy="177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43" t="26442" r="25722" b="20111"/>
          <a:stretch/>
        </p:blipFill>
        <p:spPr bwMode="auto">
          <a:xfrm>
            <a:off x="6470121" y="4038600"/>
            <a:ext cx="994081" cy="184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90" t="19518" r="38583" b="18497"/>
          <a:stretch/>
        </p:blipFill>
        <p:spPr bwMode="auto">
          <a:xfrm>
            <a:off x="5387009" y="4495800"/>
            <a:ext cx="1013791" cy="231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780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11426" y="1646029"/>
            <a:ext cx="8527774" cy="4495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20318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820738"/>
            <a:r>
              <a:rPr lang="en-US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Solution:</a:t>
            </a:r>
          </a:p>
          <a:p>
            <a:pPr defTabSz="820738"/>
            <a:endParaRPr lang="en-US" sz="2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9" t="10314" r="39898" b="2535"/>
          <a:stretch/>
        </p:blipFill>
        <p:spPr bwMode="auto">
          <a:xfrm>
            <a:off x="609600" y="1911073"/>
            <a:ext cx="3172929" cy="403252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1" r="29910" b="4519"/>
          <a:stretch/>
        </p:blipFill>
        <p:spPr bwMode="auto">
          <a:xfrm>
            <a:off x="4704522" y="1911073"/>
            <a:ext cx="3829878" cy="39567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8621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z="1400" smtClean="0"/>
              <a:pPr/>
              <a:t>4</a:t>
            </a:fld>
            <a:endParaRPr lang="en-US" sz="1400"/>
          </a:p>
        </p:txBody>
      </p:sp>
      <p:sp>
        <p:nvSpPr>
          <p:cNvPr id="6" name="Rectangle 5"/>
          <p:cNvSpPr/>
          <p:nvPr/>
        </p:nvSpPr>
        <p:spPr>
          <a:xfrm>
            <a:off x="6096000" y="533400"/>
            <a:ext cx="274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Cost Analysis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400859"/>
              </p:ext>
            </p:extLst>
          </p:nvPr>
        </p:nvGraphicFramePr>
        <p:xfrm>
          <a:off x="762000" y="1295411"/>
          <a:ext cx="7010400" cy="4765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8400"/>
                <a:gridCol w="533400"/>
                <a:gridCol w="1981200"/>
                <a:gridCol w="838200"/>
                <a:gridCol w="1219200"/>
              </a:tblGrid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Item description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Price per each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Quantity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Cost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(USD approximate)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Wheeled walls (1 segment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1-1/4" drywall screws (90 count)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4 x 8 x 1/4 plywood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2 x 4 x 96 stud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castors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176.00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TOTAL </a:t>
                      </a:r>
                      <a:r>
                        <a:rPr lang="en-US" sz="1400" u="none" strike="noStrike" dirty="0">
                          <a:effectLst/>
                        </a:rPr>
                        <a:t>for entire project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176.00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CC00"/>
                          </a:solidFill>
                          <a:effectLst/>
                        </a:rPr>
                        <a:t>2464.00</a:t>
                      </a:r>
                      <a:endParaRPr lang="en-US" sz="1400" b="0" i="0" u="none" strike="noStrike" dirty="0">
                        <a:solidFill>
                          <a:srgbClr val="00CC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folding walls (2 segments)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4 x 8 x 1/2 plywood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100.00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2 x 4 x 96 stud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42.00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 inch strap hinge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17.35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2-1/2" drywall screws (50 count)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4.58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6 x 1/2" wood screws (6 count)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0.98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1-1/4" drywall screws (90 count)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6.47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6.47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175.30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69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TOTAL for entire project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175.30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00CC00"/>
                          </a:solidFill>
                          <a:effectLst/>
                        </a:rPr>
                        <a:t>1753.00</a:t>
                      </a:r>
                      <a:endParaRPr lang="en-US" sz="1400" b="0" i="0" u="none" strike="noStrike" dirty="0">
                        <a:solidFill>
                          <a:srgbClr val="00CC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1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371600"/>
            <a:ext cx="6477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Prototyping walls in Searcy</a:t>
            </a:r>
            <a:endParaRPr lang="en-US" sz="2000" dirty="0" smtClean="0"/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Haitian Christian School said “we need perimeter walls”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Take measurements and pictures while in Haiti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Observe and discuss local construction techniques 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84312" y="4267200"/>
            <a:ext cx="837868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0738"/>
            <a:r>
              <a:rPr lang="en-US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Lessons Learned</a:t>
            </a:r>
            <a:endParaRPr lang="en-US" sz="2000" b="1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Plans must be adaptable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Not being able to complete a project immediately doesn’t mean failure</a:t>
            </a:r>
          </a:p>
          <a:p>
            <a:pPr marL="285750" indent="-285750" defTabSz="82073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/>
              <a:t>Communication is important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6248400" y="533400"/>
            <a:ext cx="2042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0738"/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Conclusions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7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314</Words>
  <Application>Microsoft Office PowerPoint</Application>
  <PresentationFormat>On-screen Show (4:3)</PresentationFormat>
  <Paragraphs>106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Interior Walls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David Bell</cp:lastModifiedBy>
  <cp:revision>68</cp:revision>
  <dcterms:created xsi:type="dcterms:W3CDTF">2009-01-03T18:21:19Z</dcterms:created>
  <dcterms:modified xsi:type="dcterms:W3CDTF">2012-05-01T16:02:51Z</dcterms:modified>
</cp:coreProperties>
</file>